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2" r:id="rId5"/>
    <p:sldId id="264" r:id="rId6"/>
    <p:sldId id="260" r:id="rId7"/>
    <p:sldId id="257" r:id="rId8"/>
    <p:sldId id="258" r:id="rId9"/>
    <p:sldId id="259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987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Охрана труда и промышленная безопасность 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ГАПОУ РК «Петрозаводский техникум городского хозяйства»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325534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6050" y="21429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ГАПОУ РК «Петрозаводский техникум городского хозяйства»</a:t>
            </a:r>
            <a:endParaRPr lang="ru-RU" b="1" dirty="0"/>
          </a:p>
        </p:txBody>
      </p:sp>
      <p:pic>
        <p:nvPicPr>
          <p:cNvPr id="1026" name="Picture 2" descr="C:\Users\data\Desktop\ohr_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3" y="4929198"/>
            <a:ext cx="3214677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ata\Desktop\Pua7CGFfHoQ.jpg"/>
          <p:cNvPicPr>
            <a:picLocks noChangeAspect="1" noChangeArrowheads="1"/>
          </p:cNvPicPr>
          <p:nvPr/>
        </p:nvPicPr>
        <p:blipFill>
          <a:blip r:embed="rId2"/>
          <a:srcRect r="7812"/>
          <a:stretch>
            <a:fillRect/>
          </a:stretch>
        </p:blipFill>
        <p:spPr bwMode="auto">
          <a:xfrm>
            <a:off x="285720" y="0"/>
            <a:ext cx="84296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Молодежный день Охраны труда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ata\Desktop\3dKkiUfpA-4.jpg"/>
          <p:cNvPicPr>
            <a:picLocks noChangeAspect="1" noChangeArrowheads="1"/>
          </p:cNvPicPr>
          <p:nvPr/>
        </p:nvPicPr>
        <p:blipFill>
          <a:blip r:embed="rId2"/>
          <a:srcRect t="11111"/>
          <a:stretch>
            <a:fillRect/>
          </a:stretch>
        </p:blipFill>
        <p:spPr bwMode="auto">
          <a:xfrm>
            <a:off x="3657561" y="714356"/>
            <a:ext cx="5486439" cy="3429024"/>
          </a:xfrm>
          <a:prstGeom prst="rect">
            <a:avLst/>
          </a:prstGeom>
          <a:noFill/>
        </p:spPr>
      </p:pic>
      <p:pic>
        <p:nvPicPr>
          <p:cNvPr id="2051" name="Picture 3" descr="C:\Users\data\Desktop\bJyzpcG7tuM (1).jpg"/>
          <p:cNvPicPr>
            <a:picLocks noChangeAspect="1" noChangeArrowheads="1"/>
          </p:cNvPicPr>
          <p:nvPr/>
        </p:nvPicPr>
        <p:blipFill>
          <a:blip r:embed="rId3"/>
          <a:srcRect t="5761" r="5204" b="15029"/>
          <a:stretch>
            <a:fillRect/>
          </a:stretch>
        </p:blipFill>
        <p:spPr bwMode="auto">
          <a:xfrm>
            <a:off x="0" y="2928934"/>
            <a:ext cx="7286644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13.02.02 «Теплоснабжение и теплотехническое оборудование»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08.02.04 «Водоснабжение и водоотведение»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08.02.07 «Монтаж и эксплуатация внутренних сантехнических устройств, кондиционирования воздуха и вентиляции»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08.02.11 «Управление, эксплуатация и  обслуживание многоквартирного дома»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08.02.01 «Строительство и эксплуатация зданий и сооружений»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21.02.15 «Открытые горные работы»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10.02.05 «Обеспечение информационной безопасности автоматизированных систем»</a:t>
            </a:r>
          </a:p>
          <a:p>
            <a:pPr marL="514350" indent="-514350">
              <a:buAutoNum type="arabicPeriod" startAt="4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600076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Всего: 40-90 часов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учебной дисциплины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34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1.  Общие вопросы охраны труда. Управление охраной труда.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2. Идентификация и воздействие на человека негативных факторов.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3. Обеспечение комфортных условий для трудовой деятельности. 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4. Безопасность труда на предприятиях ЖКХ.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5. Пожарная безопасность.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 на объекты АО «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ПКС-Водоканал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АО «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ПКС-Тепловые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сети»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ata\Desktop\e8b2e59bc7_fit-in_1280x800_filters_no_upscale()__f30184_5b.jpg"/>
          <p:cNvPicPr>
            <a:picLocks noChangeAspect="1" noChangeArrowheads="1"/>
          </p:cNvPicPr>
          <p:nvPr/>
        </p:nvPicPr>
        <p:blipFill>
          <a:blip r:embed="rId2"/>
          <a:srcRect l="8486" t="16170" r="4225" b="6216"/>
          <a:stretch>
            <a:fillRect/>
          </a:stretch>
        </p:blipFill>
        <p:spPr bwMode="auto">
          <a:xfrm>
            <a:off x="2071670" y="1357298"/>
            <a:ext cx="5143536" cy="3429024"/>
          </a:xfrm>
          <a:prstGeom prst="rect">
            <a:avLst/>
          </a:prstGeom>
          <a:noFill/>
        </p:spPr>
      </p:pic>
      <p:pic>
        <p:nvPicPr>
          <p:cNvPr id="1028" name="Picture 4" descr="C:\Users\data\Desktop\bf08033a41_fit-in_1280x800_filters_no_upscale()__f30362_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6435"/>
            <a:ext cx="4321173" cy="5761565"/>
          </a:xfrm>
          <a:prstGeom prst="rect">
            <a:avLst/>
          </a:prstGeom>
          <a:noFill/>
        </p:spPr>
      </p:pic>
      <p:pic>
        <p:nvPicPr>
          <p:cNvPr id="1029" name="Picture 5" descr="C:\Users\data\Desktop\dcff5e6ef1_fit-in_1280x800_filters_no_upscale()__f32676_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8046" y="1365251"/>
            <a:ext cx="7325954" cy="5492749"/>
          </a:xfrm>
          <a:prstGeom prst="rect">
            <a:avLst/>
          </a:prstGeom>
          <a:noFill/>
        </p:spPr>
      </p:pic>
      <p:pic>
        <p:nvPicPr>
          <p:cNvPr id="1027" name="Picture 3" descr="C:\Users\data\Desktop\3cab02941e_fit-in_1280x800_filters_no_upscale()__f32680_50.jpg"/>
          <p:cNvPicPr>
            <a:picLocks noChangeAspect="1" noChangeArrowheads="1"/>
          </p:cNvPicPr>
          <p:nvPr/>
        </p:nvPicPr>
        <p:blipFill>
          <a:blip r:embed="rId5"/>
          <a:srcRect r="8978" b="24495"/>
          <a:stretch>
            <a:fillRect/>
          </a:stretch>
        </p:blipFill>
        <p:spPr bwMode="auto">
          <a:xfrm>
            <a:off x="0" y="3214662"/>
            <a:ext cx="5857916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ata\Desktop\baad423148_fit-in_1280x800_filters_no_upscale()__f32847_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08245" cy="5929330"/>
          </a:xfrm>
          <a:prstGeom prst="rect">
            <a:avLst/>
          </a:prstGeom>
          <a:noFill/>
        </p:spPr>
      </p:pic>
      <p:pic>
        <p:nvPicPr>
          <p:cNvPr id="2051" name="Picture 3" descr="C:\Users\data\Desktop\fdef1dcbac_fit-in_1280x800_filters_no_upscale()__f33404_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756" y="928670"/>
            <a:ext cx="7908244" cy="5929330"/>
          </a:xfrm>
          <a:prstGeom prst="rect">
            <a:avLst/>
          </a:prstGeom>
          <a:noFill/>
        </p:spPr>
      </p:pic>
      <p:pic>
        <p:nvPicPr>
          <p:cNvPr id="2052" name="Picture 4" descr="C:\Users\data\Desktop\088552536d_fit-in_1280x800_filters_no_upscale()__f33402_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670488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мероприятия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Внутренний этап олимпиады по дисциплине «Охрана труда»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Республиканская Олимпиада по дисциплине «Охрана труда»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Республиканский конкурс профессионального мастерства среди обучающихся в системе среднего профессионального образования в Республике Карелия по компетенции "Охрана труда"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Открытый Региональный чемпионат «Молодые профессионалы»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по компетенции «Охрана труда»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Региональный чемпионат «Молодые профессионалы» (</a:t>
            </a:r>
            <a:r>
              <a:rPr lang="ru-RU" sz="31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 компетенции «Охрана труда»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57758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Модуль 1: «Разработка программы и презентации внепланового инструктажа»</a:t>
            </a:r>
          </a:p>
          <a:p>
            <a:pPr lvl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Модуль 2: «Определение перечня СИЗ и СОС для работника для защиты от производственных факторов и опасностей»</a:t>
            </a: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Модуль 3: «Разработка инструкции по охране труда по профессии»</a:t>
            </a: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Модуль 4: «Оказание первой помощи на предприятии»</a:t>
            </a: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Модуль 5: «СОУТ. Проведение инструментальных измерений»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ata\Desktop\ae1433fab1_fit-in_1280x800_filters_no_upscale()__f31125_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6" cy="5857892"/>
          </a:xfrm>
          <a:prstGeom prst="rect">
            <a:avLst/>
          </a:prstGeom>
          <a:noFill/>
        </p:spPr>
      </p:pic>
      <p:pic>
        <p:nvPicPr>
          <p:cNvPr id="1028" name="Picture 4" descr="C:\Users\data\Desktop\7328c6b2e3_fit-in_1280x800_filters_no_upscale()__f23051_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5857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СОУТ. Проведение инструментальных измерений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143644"/>
            <a:ext cx="460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«Разработка инструкции по охране труда»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85728"/>
            <a:ext cx="3286116" cy="12144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Молодые профессионалы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компетенции "Охрана труда"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data\Desktop\530666de11_fit-in_1280x800_filters_no_upscale()__f23052_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5929354" cy="5145982"/>
          </a:xfrm>
          <a:prstGeom prst="rect">
            <a:avLst/>
          </a:prstGeom>
          <a:noFill/>
        </p:spPr>
      </p:pic>
      <p:pic>
        <p:nvPicPr>
          <p:cNvPr id="2052" name="Picture 4" descr="C:\Users\data\Desktop\ba72f1a4a6_fit-in_1280x800_filters_no_upscale()__f31128_3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0968"/>
          <a:stretch>
            <a:fillRect/>
          </a:stretch>
        </p:blipFill>
        <p:spPr bwMode="auto">
          <a:xfrm>
            <a:off x="2857489" y="4214818"/>
            <a:ext cx="6286512" cy="3714776"/>
          </a:xfrm>
          <a:prstGeom prst="rect">
            <a:avLst/>
          </a:prstGeom>
          <a:noFill/>
        </p:spPr>
      </p:pic>
      <p:pic>
        <p:nvPicPr>
          <p:cNvPr id="2053" name="Picture 5" descr="C:\Users\data\Desktop\aaa531a6fc_fit-in_1280x800_filters_no_upscale()__f23053_b1.jpg"/>
          <p:cNvPicPr>
            <a:picLocks noChangeAspect="1" noChangeArrowheads="1"/>
          </p:cNvPicPr>
          <p:nvPr/>
        </p:nvPicPr>
        <p:blipFill>
          <a:blip r:embed="rId4"/>
          <a:srcRect l="10221" t="31000" r="17278" b="6187"/>
          <a:stretch>
            <a:fillRect/>
          </a:stretch>
        </p:blipFill>
        <p:spPr bwMode="auto">
          <a:xfrm>
            <a:off x="-285784" y="4214818"/>
            <a:ext cx="315393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294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Охрана труда и промышленная безопасность в  ГАПОУ РК «Петрозаводский техникум городского хозяйства»</vt:lpstr>
      <vt:lpstr>Специальности</vt:lpstr>
      <vt:lpstr>Содержание учебной дисциплины </vt:lpstr>
      <vt:lpstr>Экскурсии на объекты АО «ПКС-Водоканал» и АО «ПКС-Тепловые сети»</vt:lpstr>
      <vt:lpstr>Презентация PowerPoint</vt:lpstr>
      <vt:lpstr>Основные мероприятия</vt:lpstr>
      <vt:lpstr>Открытый Региональный чемпионат «Молодые профессионалы» (WorldSkills Russia) по компетенции «Охрана труда»</vt:lpstr>
      <vt:lpstr>Презентация PowerPoint</vt:lpstr>
      <vt:lpstr>     Молодые профессионалы  в компетенции "Охрана труда"  </vt:lpstr>
      <vt:lpstr>Презентация PowerPoint</vt:lpstr>
      <vt:lpstr>Молодежный день Охраны труда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data</dc:creator>
  <cp:lastModifiedBy>PCS\v.sharupich (NBK-SVE-089)</cp:lastModifiedBy>
  <cp:revision>47</cp:revision>
  <dcterms:created xsi:type="dcterms:W3CDTF">2022-10-03T12:17:30Z</dcterms:created>
  <dcterms:modified xsi:type="dcterms:W3CDTF">2022-10-05T13:03:12Z</dcterms:modified>
</cp:coreProperties>
</file>